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69" r:id="rId12"/>
    <p:sldId id="271" r:id="rId13"/>
    <p:sldId id="273" r:id="rId14"/>
    <p:sldId id="284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59" r:id="rId25"/>
    <p:sldId id="283" r:id="rId26"/>
    <p:sldId id="260" r:id="rId27"/>
    <p:sldId id="257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FC76-F006-EA2D-3358-342CC433F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17D01-EB83-E56C-2A0B-4E53D1040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2CF83-EE26-F753-6AF3-5F2C6090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F4AD0-77E1-EE56-E8F2-64C9127E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24EE7-859D-8153-95C8-EF599DA3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2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4E5E-8005-3F1D-6777-CBE6CC67E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CBC48-88F1-9AAB-CCA0-61CB31830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2FAC5-AF62-31A9-3680-2D68B5F4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63174-0237-C963-7C5F-ECB2F2885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289EA-93DD-4E29-5AB1-00E9FD69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8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9C4A6-D284-EBBC-EE8E-3B16145C7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EF770F-5667-3F9E-7BB6-043002B8D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BDF18-63A3-8829-8454-82C54981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ADFDD-92E4-556B-C999-A5CF8066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9DFFE-B809-DA26-07D4-FB1294F1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54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3D84-9EDD-3E85-A9EC-B95A4CAB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A7655-0EEF-F626-05A7-4128063F9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35980-4A51-48FE-4C1E-B658EC1C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76BAF-7AA4-5111-AD0E-0C3DE641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28D76-FFF8-02EE-569D-09D83C96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0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05A2-5F92-2966-0E7D-17E35F504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BB945A-7327-1A66-FC87-8E075774D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8EC56-2CCE-183D-94AA-2ABEA5F30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99BDF-AD6A-640C-E8CA-080C28B08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DE82-8A98-97AC-322D-8A2BE666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09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1AB2C-B6F1-8D83-2EC7-E787E1CF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DF918-D005-64D5-9A91-8CA15083A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30E3C-E5F6-2FA5-82AB-3058111B4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D07640-3491-FB33-BC1A-904316DD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670D6-25B3-C1DE-6F44-338509D78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9A9D90-665F-AE0B-86BE-B23A264B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60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740B4-CF81-AA00-36C6-0481519A1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11C5C-5A7B-FEC5-5457-5BEC4BC2A9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0255C-52EE-2759-D393-F5F633D96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AE675-45A5-B176-0D0E-56057CA82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9918A-FA6C-60EA-6C9E-DFB735D54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72D212-28E1-FCA9-660A-4EB746FB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4F980-CAC6-748E-CEE3-A6839BB3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424D22-0079-4964-42D6-A3F8C6AF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8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636F-7CF6-1122-2F3B-CD0A2A2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F557CE-87E4-E238-1B09-5073A43ED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AA25A-45E3-F310-F350-39FDB3FF0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8E34E-41F4-4EBE-535D-FA4BD4A5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87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9E8DA4-D30B-4F1E-78F4-1BE49217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D3275-65F5-61C9-5F5A-AE603C134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05052-995E-A78C-05EF-EC8ED2402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59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2557-F5BF-FA47-D4EC-5EFCB8AD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E0DB-5D60-5E02-AB9A-E8770CBD0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42B733-C145-4969-C691-64DF19FDB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E404C-AF38-D5FD-E011-BF14B236B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153AEE-B9F3-CB75-6155-0C4BC835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59E0C-25C3-BB27-978B-28786490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0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C637-7679-A176-0542-F1313997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97AED5-CA80-9508-8F03-D066A25A8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ADE19-7BBB-D34B-5042-DFE3DB1C5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E4BD5-09B3-376E-11A4-CB774BB7C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6513A-7A87-D171-D8D0-8DB4135B2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45163-AC9E-91C1-98B6-D243C115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CBA968-32F6-74B9-5356-39BCDF900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57A49-BFFC-9E38-25A7-C73AAFA27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22EA6-51A0-F44E-D9B2-0FF3FB301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E3D48-DBE8-4AA9-A58C-0D004B3CA389}" type="datetimeFigureOut">
              <a:rPr lang="en-US" smtClean="0"/>
              <a:t>26/10/2022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2E5E2-F3AE-AE2D-44E4-CF6858BA1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D12A7-B054-16D9-88C2-7803E3D3F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0727B-6567-43D7-A069-32BABBBFAC5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99D19D-AC54-65A6-D5ED-C57B1A45B60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46196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</a:t>
            </a:r>
          </a:p>
        </p:txBody>
      </p:sp>
    </p:spTree>
    <p:extLst>
      <p:ext uri="{BB962C8B-B14F-4D97-AF65-F5344CB8AC3E}">
        <p14:creationId xmlns:p14="http://schemas.microsoft.com/office/powerpoint/2010/main" val="567949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83E95-1BA4-2AA1-B6E5-F65F79E65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735FB-02C6-D1A5-AECE-496DC594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5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98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158046-D76C-0F70-F5B6-15BE7AD7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23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FA4A9-C333-30D8-47CE-95491757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6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CE11A1-D88F-21CC-685A-B1486967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AE350C-1254-943D-7282-5F767902C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35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EDBF9-9DF2-6035-906B-1FEA23878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42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0CEB7-0537-DB8E-34DF-C997458F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93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B80F04-EC6B-8BBB-01E0-170D5A271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3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545A6E-1278-EA69-367C-BB48F0DB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76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DB2A0-0135-063F-9249-11B493BD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86691-009C-5BDF-9772-3AE9EFFFA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429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3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49BEA-867A-60D6-5CA8-1D074E2C4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68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EA34CA-EA81-50A5-A048-C7017782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7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CF4886-E1B7-F177-18BA-14D65F07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6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01ACAA-65FF-7414-E08C-3E953490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01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FF6D3B-B7F1-7157-53E3-0BA339FFD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64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512EFC-9E8A-F78C-6203-846EEFD7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91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81370-04A4-0F0A-A62B-8CA09B732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96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30FD4-6DC3-867F-B132-9D7C4D9E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07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ECC273-6C3A-9CAA-EB67-DCDA9093C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87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EBE280-7EB2-950E-59FE-C44082C7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94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0F51CA-F06A-C8E4-F2DA-1CECEB1CD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1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7E772-7113-21A0-05AA-376ECE1C1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19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43EE30-DD7A-F88E-BEEB-AD12F8A1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8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59478-FF38-35D8-3A48-269B1787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9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486FF-86C0-6ED5-A4D8-587AAC2C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2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93799-F274-72D3-C721-35C2FF638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847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F1952D-6DB2-CCB5-2A7D-73332C30C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37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FC51B-59CE-85A8-BB9A-393FDB7E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56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926157-41AB-695C-DC18-DECDBA54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16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B448B-B108-3C33-6926-42D6A15DA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4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9209B5-014A-BD7C-0D5D-5A183FB2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7B5EF-686D-C7B5-14BB-27E08E78A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0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52C3BF-2470-246C-D50A-3AAC75FCB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1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735FB-02C6-D1A5-AECE-496DC5949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5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32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0</Words>
  <Application>Microsoft Office PowerPoint</Application>
  <PresentationFormat>Widescreen</PresentationFormat>
  <Paragraphs>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Shaikh Sahid Iqbal</dc:creator>
  <cp:lastModifiedBy>Shaikh Sahid Iqbal</cp:lastModifiedBy>
  <cp:revision>17</cp:revision>
  <dcterms:created xsi:type="dcterms:W3CDTF">2022-10-23T05:26:11Z</dcterms:created>
  <dcterms:modified xsi:type="dcterms:W3CDTF">2022-10-26T05:45:01Z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95e7e9a-16c0-4e65-8e4e-cbd43c203b5d_Enabled">
    <vt:lpwstr>true</vt:lpwstr>
  </property>
  <property fmtid="{D5CDD505-2E9C-101B-9397-08002B2CF9AE}" pid="3" name="MSIP_Label_295e7e9a-16c0-4e65-8e4e-cbd43c203b5d_SetDate">
    <vt:lpwstr>2022-10-23T05:29:19Z</vt:lpwstr>
  </property>
  <property fmtid="{D5CDD505-2E9C-101B-9397-08002B2CF9AE}" pid="4" name="MSIP_Label_295e7e9a-16c0-4e65-8e4e-cbd43c203b5d_Method">
    <vt:lpwstr>Standard</vt:lpwstr>
  </property>
  <property fmtid="{D5CDD505-2E9C-101B-9397-08002B2CF9AE}" pid="5" name="MSIP_Label_295e7e9a-16c0-4e65-8e4e-cbd43c203b5d_Name">
    <vt:lpwstr>Internal</vt:lpwstr>
  </property>
  <property fmtid="{D5CDD505-2E9C-101B-9397-08002B2CF9AE}" pid="6" name="MSIP_Label_295e7e9a-16c0-4e65-8e4e-cbd43c203b5d_SiteId">
    <vt:lpwstr>35335e13-e1f8-4cdd-bc7b-8522195eefdb</vt:lpwstr>
  </property>
  <property fmtid="{D5CDD505-2E9C-101B-9397-08002B2CF9AE}" pid="7" name="MSIP_Label_295e7e9a-16c0-4e65-8e4e-cbd43c203b5d_ActionId">
    <vt:lpwstr>b6a9276d-1180-4aa5-afd0-10df38a3b9b9</vt:lpwstr>
  </property>
  <property fmtid="{D5CDD505-2E9C-101B-9397-08002B2CF9AE}" pid="8" name="MSIP_Label_295e7e9a-16c0-4e65-8e4e-cbd43c203b5d_ContentBits">
    <vt:lpwstr>1</vt:lpwstr>
  </property>
  <property fmtid="{D5CDD505-2E9C-101B-9397-08002B2CF9AE}" pid="9" name="ClassificationContentMarkingHeaderLocations">
    <vt:lpwstr>Office Theme:8</vt:lpwstr>
  </property>
  <property fmtid="{D5CDD505-2E9C-101B-9397-08002B2CF9AE}" pid="10" name="ClassificationContentMarkingHeaderText">
    <vt:lpwstr>Internal </vt:lpwstr>
  </property>
</Properties>
</file>